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7" r:id="rId5"/>
    <p:sldId id="261" r:id="rId6"/>
    <p:sldId id="264" r:id="rId7"/>
    <p:sldId id="262" r:id="rId8"/>
    <p:sldId id="265" r:id="rId9"/>
    <p:sldId id="266" r:id="rId10"/>
    <p:sldId id="268" r:id="rId11"/>
    <p:sldId id="269"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E8038E6-D616-4B7C-A357-3A3640732212}" type="datetimeFigureOut">
              <a:rPr lang="en-US" smtClean="0"/>
              <a:t>3/17/2020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1BE8C68-7822-4019-940D-ECA331EBCE3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8038E6-D616-4B7C-A357-3A3640732212}"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E8C68-7822-4019-940D-ECA331EBCE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8038E6-D616-4B7C-A357-3A3640732212}"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E8C68-7822-4019-940D-ECA331EBCE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8038E6-D616-4B7C-A357-3A3640732212}"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E8C68-7822-4019-940D-ECA331EBCE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E8038E6-D616-4B7C-A357-3A3640732212}" type="datetimeFigureOut">
              <a:rPr lang="en-US" smtClean="0"/>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E8C68-7822-4019-940D-ECA331EBCE3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8038E6-D616-4B7C-A357-3A3640732212}"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BE8C68-7822-4019-940D-ECA331EBCE3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E8038E6-D616-4B7C-A357-3A3640732212}" type="datetimeFigureOut">
              <a:rPr lang="en-US" smtClean="0"/>
              <a:t>3/17/2020</a:t>
            </a:fld>
            <a:endParaRPr lang="en-US"/>
          </a:p>
        </p:txBody>
      </p:sp>
      <p:sp>
        <p:nvSpPr>
          <p:cNvPr id="27" name="Slide Number Placeholder 26"/>
          <p:cNvSpPr>
            <a:spLocks noGrp="1"/>
          </p:cNvSpPr>
          <p:nvPr>
            <p:ph type="sldNum" sz="quarter" idx="11"/>
          </p:nvPr>
        </p:nvSpPr>
        <p:spPr/>
        <p:txBody>
          <a:bodyPr rtlCol="0"/>
          <a:lstStyle/>
          <a:p>
            <a:fld id="{21BE8C68-7822-4019-940D-ECA331EBCE34}"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E8038E6-D616-4B7C-A357-3A3640732212}" type="datetimeFigureOut">
              <a:rPr lang="en-US" smtClean="0"/>
              <a:t>3/17/2020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1BE8C68-7822-4019-940D-ECA331EBCE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8038E6-D616-4B7C-A357-3A3640732212}" type="datetimeFigureOut">
              <a:rPr lang="en-US" smtClean="0"/>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BE8C68-7822-4019-940D-ECA331EBCE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8038E6-D616-4B7C-A357-3A3640732212}"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BE8C68-7822-4019-940D-ECA331EBCE3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E8038E6-D616-4B7C-A357-3A3640732212}" type="datetimeFigureOut">
              <a:rPr lang="en-US" smtClean="0"/>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BE8C68-7822-4019-940D-ECA331EBCE3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E8038E6-D616-4B7C-A357-3A3640732212}" type="datetimeFigureOut">
              <a:rPr lang="en-US" smtClean="0"/>
              <a:t>3/17/2020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1BE8C68-7822-4019-940D-ECA331EBCE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MODEL MAKING 1</a:t>
            </a:r>
            <a:endParaRPr lang="en-US" dirty="0"/>
          </a:p>
        </p:txBody>
      </p:sp>
      <p:sp>
        <p:nvSpPr>
          <p:cNvPr id="3" name="Subtitle 2"/>
          <p:cNvSpPr>
            <a:spLocks noGrp="1"/>
          </p:cNvSpPr>
          <p:nvPr>
            <p:ph type="subTitle" idx="1"/>
          </p:nvPr>
        </p:nvSpPr>
        <p:spPr/>
        <p:txBody>
          <a:bodyPr/>
          <a:lstStyle/>
          <a:p>
            <a:r>
              <a:rPr lang="en-US" dirty="0" smtClean="0"/>
              <a:t>SEMESTER 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Foam board or model making sheet</a:t>
            </a:r>
            <a:endParaRPr lang="en-US" dirty="0"/>
          </a:p>
        </p:txBody>
      </p:sp>
      <p:sp>
        <p:nvSpPr>
          <p:cNvPr id="3" name="Content Placeholder 2"/>
          <p:cNvSpPr>
            <a:spLocks noGrp="1"/>
          </p:cNvSpPr>
          <p:nvPr>
            <p:ph idx="1"/>
          </p:nvPr>
        </p:nvSpPr>
        <p:spPr>
          <a:xfrm>
            <a:off x="457200" y="2249424"/>
            <a:ext cx="8258204" cy="1608204"/>
          </a:xfrm>
        </p:spPr>
        <p:txBody>
          <a:bodyPr>
            <a:normAutofit fontScale="70000" lnSpcReduction="20000"/>
          </a:bodyPr>
          <a:lstStyle/>
          <a:p>
            <a:r>
              <a:rPr lang="en-US" dirty="0" smtClean="0"/>
              <a:t>Foam board has two thin layers of card sandwiching a layer of foam. Although the material it self is light, it does produce a reasonably strong model. It is easy to cut and will take most paints. Care should be taken when using adhesives as some will dissolve the foam core. It is generally found in 3 and 5mm thicknesses, but other sizes can be found.</a:t>
            </a:r>
            <a:endParaRPr lang="en-US" dirty="0"/>
          </a:p>
        </p:txBody>
      </p:sp>
      <p:pic>
        <p:nvPicPr>
          <p:cNvPr id="5122" name="Picture 2" descr="C:\Users\DELL\Desktop\21QK0MyMb5L.jpg"/>
          <p:cNvPicPr>
            <a:picLocks noChangeAspect="1" noChangeArrowheads="1"/>
          </p:cNvPicPr>
          <p:nvPr/>
        </p:nvPicPr>
        <p:blipFill>
          <a:blip r:embed="rId2"/>
          <a:srcRect/>
          <a:stretch>
            <a:fillRect/>
          </a:stretch>
        </p:blipFill>
        <p:spPr bwMode="auto">
          <a:xfrm>
            <a:off x="2786050" y="3857604"/>
            <a:ext cx="3000396" cy="300039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PLASTIC SHEET</a:t>
            </a:r>
            <a:endParaRPr lang="en-US" dirty="0"/>
          </a:p>
        </p:txBody>
      </p:sp>
      <p:sp>
        <p:nvSpPr>
          <p:cNvPr id="3" name="Content Placeholder 2"/>
          <p:cNvSpPr>
            <a:spLocks noGrp="1"/>
          </p:cNvSpPr>
          <p:nvPr>
            <p:ph idx="1"/>
          </p:nvPr>
        </p:nvSpPr>
        <p:spPr/>
        <p:txBody>
          <a:bodyPr/>
          <a:lstStyle/>
          <a:p>
            <a:r>
              <a:rPr lang="en-US" dirty="0" smtClean="0"/>
              <a:t>Transparent or frosted plastic sheets for making skylights or windows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t>OTHER MATERIALS</a:t>
            </a:r>
            <a:endParaRPr lang="en-US" dirty="0"/>
          </a:p>
        </p:txBody>
      </p:sp>
      <p:sp>
        <p:nvSpPr>
          <p:cNvPr id="3" name="Content Placeholder 2"/>
          <p:cNvSpPr>
            <a:spLocks noGrp="1"/>
          </p:cNvSpPr>
          <p:nvPr>
            <p:ph idx="1"/>
          </p:nvPr>
        </p:nvSpPr>
        <p:spPr/>
        <p:txBody>
          <a:bodyPr/>
          <a:lstStyle/>
          <a:p>
            <a:r>
              <a:rPr lang="en-US" dirty="0" smtClean="0"/>
              <a:t>BAMBOO SKEWERS AND COCKTAIL STICKS </a:t>
            </a:r>
          </a:p>
          <a:p>
            <a:r>
              <a:rPr lang="en-US" dirty="0" smtClean="0"/>
              <a:t>These </a:t>
            </a:r>
            <a:r>
              <a:rPr lang="en-US" dirty="0" smtClean="0"/>
              <a:t>are strong poles which can be used as fence posts, or even as scaffolding poles in the larger scales. They are sold in large cheap packs by </a:t>
            </a:r>
            <a:r>
              <a:rPr lang="en-US" dirty="0" smtClean="0"/>
              <a:t>supermarkets </a:t>
            </a:r>
            <a:r>
              <a:rPr lang="en-US" dirty="0" smtClean="0"/>
              <a:t>for barbecuing kebabs etc</a:t>
            </a:r>
            <a:r>
              <a:rPr lang="en-US" dirty="0" smtClean="0"/>
              <a:t>.</a:t>
            </a:r>
          </a:p>
          <a:p>
            <a:r>
              <a:rPr lang="en-US" dirty="0" smtClean="0"/>
              <a:t>ICE CREAM STICKS</a:t>
            </a:r>
          </a:p>
          <a:p>
            <a:r>
              <a:rPr lang="en-US" dirty="0" smtClean="0"/>
              <a:t>COTTON</a:t>
            </a:r>
          </a:p>
          <a:p>
            <a:r>
              <a:rPr lang="en-US" dirty="0" smtClean="0"/>
              <a:t>FABRIC</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making</a:t>
            </a:r>
            <a:endParaRPr lang="en-US" dirty="0"/>
          </a:p>
        </p:txBody>
      </p:sp>
      <p:sp>
        <p:nvSpPr>
          <p:cNvPr id="3" name="Content Placeholder 2"/>
          <p:cNvSpPr>
            <a:spLocks noGrp="1"/>
          </p:cNvSpPr>
          <p:nvPr>
            <p:ph idx="1"/>
          </p:nvPr>
        </p:nvSpPr>
        <p:spPr/>
        <p:txBody>
          <a:bodyPr/>
          <a:lstStyle/>
          <a:p>
            <a:r>
              <a:rPr lang="en-US" dirty="0" smtClean="0"/>
              <a:t>For centuries, physical modeling has been a staple of </a:t>
            </a:r>
            <a:r>
              <a:rPr lang="en-US" dirty="0" smtClean="0"/>
              <a:t>Interior Design </a:t>
            </a:r>
            <a:r>
              <a:rPr lang="en-US" dirty="0" smtClean="0"/>
              <a:t>education and practice. Allowing the designer and client to explore a scheme in plan, elevation, and perspective all at once, the physical model aims to simulate the spatial relationship between volumes and to understand constructive systems.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Whether through a rapid, five-minute volumetric test of paper models, or a carefully sculpted timber construction detail, careful choice of material can greatly assist the modeling process, allowing designers to remain abstract, or test physical properties of structural systems.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to basic tools &amp; materials used in model making</a:t>
            </a:r>
            <a:endParaRPr lang="en-US" dirty="0"/>
          </a:p>
        </p:txBody>
      </p:sp>
      <p:sp>
        <p:nvSpPr>
          <p:cNvPr id="3" name="Content Placeholder 2"/>
          <p:cNvSpPr>
            <a:spLocks noGrp="1"/>
          </p:cNvSpPr>
          <p:nvPr>
            <p:ph idx="1"/>
          </p:nvPr>
        </p:nvSpPr>
        <p:spPr/>
        <p:txBody>
          <a:bodyPr/>
          <a:lstStyle/>
          <a:p>
            <a:pPr algn="ctr">
              <a:buNone/>
            </a:pPr>
            <a:r>
              <a:rPr lang="en-US" dirty="0" smtClean="0"/>
              <a:t>BASIC TOOLS</a:t>
            </a:r>
          </a:p>
          <a:p>
            <a:r>
              <a:rPr lang="en-US" dirty="0" smtClean="0"/>
              <a:t>Scissors </a:t>
            </a:r>
            <a:endParaRPr lang="en-US" dirty="0" smtClean="0"/>
          </a:p>
          <a:p>
            <a:r>
              <a:rPr lang="en-US" dirty="0" smtClean="0"/>
              <a:t>Cutters </a:t>
            </a:r>
          </a:p>
          <a:p>
            <a:r>
              <a:rPr lang="en-US" dirty="0" smtClean="0"/>
              <a:t>Cutting matt</a:t>
            </a:r>
          </a:p>
          <a:p>
            <a:r>
              <a:rPr lang="en-US" dirty="0" smtClean="0"/>
              <a:t>Steel edge ruler</a:t>
            </a:r>
          </a:p>
          <a:p>
            <a:r>
              <a:rPr lang="en-US" dirty="0" smtClean="0"/>
              <a:t>Masking tape</a:t>
            </a:r>
          </a:p>
          <a:p>
            <a:r>
              <a:rPr lang="en-US" dirty="0" smtClean="0"/>
              <a:t>Thumb pins</a:t>
            </a:r>
          </a:p>
          <a:p>
            <a:r>
              <a:rPr lang="en-US" dirty="0" smtClean="0"/>
              <a:t>Glue ( UHU or  PVA)</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to basic tools &amp; materials used in model making</a:t>
            </a:r>
            <a:endParaRPr lang="en-US" dirty="0"/>
          </a:p>
        </p:txBody>
      </p:sp>
      <p:sp>
        <p:nvSpPr>
          <p:cNvPr id="3" name="Content Placeholder 2"/>
          <p:cNvSpPr>
            <a:spLocks noGrp="1"/>
          </p:cNvSpPr>
          <p:nvPr>
            <p:ph idx="1"/>
          </p:nvPr>
        </p:nvSpPr>
        <p:spPr>
          <a:xfrm>
            <a:off x="457200" y="2249424"/>
            <a:ext cx="8186766" cy="4394286"/>
          </a:xfrm>
        </p:spPr>
        <p:txBody>
          <a:bodyPr>
            <a:normAutofit/>
          </a:bodyPr>
          <a:lstStyle/>
          <a:p>
            <a:pPr algn="ctr">
              <a:buNone/>
            </a:pPr>
            <a:r>
              <a:rPr lang="en-US" dirty="0" smtClean="0"/>
              <a:t>TYPES OF SHEETS</a:t>
            </a:r>
          </a:p>
          <a:p>
            <a:r>
              <a:rPr lang="en-US" dirty="0" smtClean="0"/>
              <a:t>Scholar sheets</a:t>
            </a:r>
            <a:endParaRPr lang="en-US" dirty="0" smtClean="0"/>
          </a:p>
          <a:p>
            <a:r>
              <a:rPr lang="en-US" dirty="0" smtClean="0"/>
              <a:t>Balsa wood sheets</a:t>
            </a:r>
          </a:p>
          <a:p>
            <a:r>
              <a:rPr lang="en-US" dirty="0" smtClean="0"/>
              <a:t>Corrugated sheets</a:t>
            </a:r>
          </a:p>
          <a:p>
            <a:r>
              <a:rPr lang="en-US" dirty="0" smtClean="0"/>
              <a:t>Boxboard sheets</a:t>
            </a:r>
          </a:p>
          <a:p>
            <a:r>
              <a:rPr lang="en-US" dirty="0" smtClean="0"/>
              <a:t>Cardboard sheets</a:t>
            </a:r>
          </a:p>
          <a:p>
            <a:r>
              <a:rPr lang="en-US" dirty="0" err="1" smtClean="0"/>
              <a:t>Fomic</a:t>
            </a:r>
            <a:r>
              <a:rPr lang="en-US" dirty="0" smtClean="0"/>
              <a:t> sheet</a:t>
            </a:r>
          </a:p>
          <a:p>
            <a:r>
              <a:rPr lang="en-US" dirty="0" smtClean="0"/>
              <a:t>Foam core or model making sheet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Scholar sheet</a:t>
            </a:r>
            <a:br>
              <a:rPr lang="en-US" dirty="0" smtClean="0"/>
            </a:br>
            <a:endParaRPr lang="en-US" dirty="0"/>
          </a:p>
        </p:txBody>
      </p:sp>
      <p:sp>
        <p:nvSpPr>
          <p:cNvPr id="3" name="Content Placeholder 2"/>
          <p:cNvSpPr>
            <a:spLocks noGrp="1"/>
          </p:cNvSpPr>
          <p:nvPr>
            <p:ph idx="1"/>
          </p:nvPr>
        </p:nvSpPr>
        <p:spPr>
          <a:xfrm>
            <a:off x="457200" y="1928802"/>
            <a:ext cx="8186766" cy="2214578"/>
          </a:xfrm>
        </p:spPr>
        <p:txBody>
          <a:bodyPr>
            <a:normAutofit fontScale="62500" lnSpcReduction="20000"/>
          </a:bodyPr>
          <a:lstStyle/>
          <a:p>
            <a:pPr fontAlgn="base"/>
            <a:r>
              <a:rPr lang="en-US" dirty="0" smtClean="0"/>
              <a:t>Thanks </a:t>
            </a:r>
            <a:r>
              <a:rPr lang="en-US" dirty="0" smtClean="0"/>
              <a:t>to its low cost and accessibility this material is most suitable for rapid volumetric testing or drawing of design plains. With scissors and some tape, you can generate a number of solutions quickly, easily, and cost-effectively, while still creating dynamic </a:t>
            </a:r>
            <a:r>
              <a:rPr lang="en-US" dirty="0" smtClean="0"/>
              <a:t>objects</a:t>
            </a:r>
            <a:r>
              <a:rPr lang="en-US" dirty="0" smtClean="0"/>
              <a:t>.</a:t>
            </a:r>
          </a:p>
          <a:p>
            <a:pPr fontAlgn="base"/>
            <a:r>
              <a:rPr lang="en-US" dirty="0" smtClean="0"/>
              <a:t>Another feature to be considered is the thinness and, consequently, flexibility of paper models, which allows stress-free bends, curves, and inclinations. This also makes the material good for folding studies.</a:t>
            </a:r>
          </a:p>
          <a:p>
            <a:endParaRPr lang="en-US" dirty="0"/>
          </a:p>
        </p:txBody>
      </p:sp>
      <p:pic>
        <p:nvPicPr>
          <p:cNvPr id="1026" name="Picture 2" descr="C:\Users\DELL\Desktop\Sulfite.jpg"/>
          <p:cNvPicPr>
            <a:picLocks noChangeAspect="1" noChangeArrowheads="1"/>
          </p:cNvPicPr>
          <p:nvPr/>
        </p:nvPicPr>
        <p:blipFill>
          <a:blip r:embed="rId2" cstate="print"/>
          <a:srcRect/>
          <a:stretch>
            <a:fillRect/>
          </a:stretch>
        </p:blipFill>
        <p:spPr bwMode="auto">
          <a:xfrm>
            <a:off x="2357422" y="3582926"/>
            <a:ext cx="4429156" cy="313222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Balsa wood sheets</a:t>
            </a:r>
            <a:endParaRPr lang="en-US" dirty="0"/>
          </a:p>
        </p:txBody>
      </p:sp>
      <p:sp>
        <p:nvSpPr>
          <p:cNvPr id="3" name="Content Placeholder 2"/>
          <p:cNvSpPr>
            <a:spLocks noGrp="1"/>
          </p:cNvSpPr>
          <p:nvPr>
            <p:ph idx="1"/>
          </p:nvPr>
        </p:nvSpPr>
        <p:spPr>
          <a:xfrm>
            <a:off x="457200" y="2249424"/>
            <a:ext cx="8329642" cy="1322452"/>
          </a:xfrm>
        </p:spPr>
        <p:txBody>
          <a:bodyPr>
            <a:normAutofit fontScale="70000" lnSpcReduction="20000"/>
          </a:bodyPr>
          <a:lstStyle/>
          <a:p>
            <a:r>
              <a:rPr lang="en-US" dirty="0" smtClean="0"/>
              <a:t>Within the family of wood used frequently in model making, Balsa is the one of the easiest to work with. The low thickness allows for precise cutting and joining of surfaces with wood or white glue. That being said, careful attention must be given when slicing perpendicular to the grain, to avoid chipping, or rough edges.</a:t>
            </a:r>
            <a:endParaRPr lang="en-US" dirty="0"/>
          </a:p>
        </p:txBody>
      </p:sp>
      <p:pic>
        <p:nvPicPr>
          <p:cNvPr id="2050" name="Picture 2" descr="C:\Users\DELL\Desktop\Madeira_balsa2.jpg"/>
          <p:cNvPicPr>
            <a:picLocks noChangeAspect="1" noChangeArrowheads="1"/>
          </p:cNvPicPr>
          <p:nvPr/>
        </p:nvPicPr>
        <p:blipFill>
          <a:blip r:embed="rId2" cstate="print"/>
          <a:srcRect/>
          <a:stretch>
            <a:fillRect/>
          </a:stretch>
        </p:blipFill>
        <p:spPr bwMode="auto">
          <a:xfrm>
            <a:off x="2285984" y="3643314"/>
            <a:ext cx="4310063" cy="304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Corrugated sheet</a:t>
            </a:r>
            <a:endParaRPr lang="en-US" dirty="0"/>
          </a:p>
        </p:txBody>
      </p:sp>
      <p:sp>
        <p:nvSpPr>
          <p:cNvPr id="3" name="Content Placeholder 2"/>
          <p:cNvSpPr>
            <a:spLocks noGrp="1"/>
          </p:cNvSpPr>
          <p:nvPr>
            <p:ph idx="1"/>
          </p:nvPr>
        </p:nvSpPr>
        <p:spPr/>
        <p:txBody>
          <a:bodyPr/>
          <a:lstStyle/>
          <a:p>
            <a:r>
              <a:rPr lang="en-US" dirty="0" smtClean="0"/>
              <a:t>Good for adding thickness</a:t>
            </a:r>
          </a:p>
          <a:p>
            <a:r>
              <a:rPr lang="en-US" dirty="0" smtClean="0"/>
              <a:t>Easy to cut and glue together</a:t>
            </a:r>
            <a:endParaRPr lang="en-US" dirty="0"/>
          </a:p>
        </p:txBody>
      </p:sp>
      <p:pic>
        <p:nvPicPr>
          <p:cNvPr id="3074" name="Picture 2" descr="C:\Users\DELL\Desktop\7ply.jpg"/>
          <p:cNvPicPr>
            <a:picLocks noChangeAspect="1" noChangeArrowheads="1"/>
          </p:cNvPicPr>
          <p:nvPr/>
        </p:nvPicPr>
        <p:blipFill>
          <a:blip r:embed="rId2"/>
          <a:srcRect/>
          <a:stretch>
            <a:fillRect/>
          </a:stretch>
        </p:blipFill>
        <p:spPr bwMode="auto">
          <a:xfrm>
            <a:off x="2214546" y="3643314"/>
            <a:ext cx="4127500" cy="27559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1066800"/>
          </a:xfrm>
        </p:spPr>
        <p:txBody>
          <a:bodyPr/>
          <a:lstStyle/>
          <a:p>
            <a:r>
              <a:rPr lang="en-US" dirty="0" smtClean="0"/>
              <a:t>Boxboard sheet</a:t>
            </a:r>
            <a:endParaRPr lang="en-US" dirty="0"/>
          </a:p>
        </p:txBody>
      </p:sp>
      <p:sp>
        <p:nvSpPr>
          <p:cNvPr id="3" name="Content Placeholder 2"/>
          <p:cNvSpPr>
            <a:spLocks noGrp="1"/>
          </p:cNvSpPr>
          <p:nvPr>
            <p:ph idx="1"/>
          </p:nvPr>
        </p:nvSpPr>
        <p:spPr>
          <a:xfrm>
            <a:off x="457200" y="1571612"/>
            <a:ext cx="8229600" cy="5002924"/>
          </a:xfrm>
        </p:spPr>
        <p:txBody>
          <a:bodyPr/>
          <a:lstStyle/>
          <a:p>
            <a:r>
              <a:rPr lang="en-US" dirty="0" smtClean="0"/>
              <a:t>Easily available</a:t>
            </a:r>
          </a:p>
          <a:p>
            <a:r>
              <a:rPr lang="en-US" dirty="0" smtClean="0"/>
              <a:t>Gives a good finish</a:t>
            </a:r>
          </a:p>
          <a:p>
            <a:r>
              <a:rPr lang="en-US" dirty="0" smtClean="0"/>
              <a:t>Easy to cut and paste</a:t>
            </a:r>
          </a:p>
          <a:p>
            <a:r>
              <a:rPr lang="en-US" dirty="0" smtClean="0"/>
              <a:t>Easily foldable and makes fine corners</a:t>
            </a:r>
          </a:p>
          <a:p>
            <a:r>
              <a:rPr lang="en-US" dirty="0" smtClean="0"/>
              <a:t>Can be used in making cubes or other forms</a:t>
            </a:r>
            <a:endParaRPr lang="en-US" dirty="0"/>
          </a:p>
        </p:txBody>
      </p:sp>
      <p:pic>
        <p:nvPicPr>
          <p:cNvPr id="4098" name="Picture 2" descr="C:\Users\DELL\Desktop\b93b8fcad0b2ab979e652b3a4b6fac2c.jpg"/>
          <p:cNvPicPr>
            <a:picLocks noChangeAspect="1" noChangeArrowheads="1"/>
          </p:cNvPicPr>
          <p:nvPr/>
        </p:nvPicPr>
        <p:blipFill>
          <a:blip r:embed="rId2"/>
          <a:srcRect/>
          <a:stretch>
            <a:fillRect/>
          </a:stretch>
        </p:blipFill>
        <p:spPr bwMode="auto">
          <a:xfrm>
            <a:off x="3428992" y="4286256"/>
            <a:ext cx="2357454" cy="2357454"/>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2017</TotalTime>
  <Words>364</Words>
  <Application>Microsoft Office PowerPoint</Application>
  <PresentationFormat>On-screen Show (4:3)</PresentationFormat>
  <Paragraphs>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Urban</vt:lpstr>
      <vt:lpstr>MODEL MAKING 1</vt:lpstr>
      <vt:lpstr>Model making</vt:lpstr>
      <vt:lpstr>Slide 3</vt:lpstr>
      <vt:lpstr>Introduction to basic tools &amp; materials used in model making</vt:lpstr>
      <vt:lpstr>Introduction to basic tools &amp; materials used in model making</vt:lpstr>
      <vt:lpstr>Scholar sheet </vt:lpstr>
      <vt:lpstr>Balsa wood sheets</vt:lpstr>
      <vt:lpstr>Corrugated sheet</vt:lpstr>
      <vt:lpstr>Boxboard sheet</vt:lpstr>
      <vt:lpstr>Foam board or model making sheet</vt:lpstr>
      <vt:lpstr>PLASTIC SHEET</vt:lpstr>
      <vt:lpstr>OTHER MATERIALS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MAKING 1</dc:title>
  <dc:creator>DELL</dc:creator>
  <cp:lastModifiedBy>DELL</cp:lastModifiedBy>
  <cp:revision>109</cp:revision>
  <dcterms:created xsi:type="dcterms:W3CDTF">2020-03-17T05:14:31Z</dcterms:created>
  <dcterms:modified xsi:type="dcterms:W3CDTF">2020-03-18T14:51:48Z</dcterms:modified>
</cp:coreProperties>
</file>